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9D3B-883A-48AA-90AC-F48776BAC95C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7B9F-6C63-4BA0-9D53-DFC058D24DE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9D3B-883A-48AA-90AC-F48776BAC95C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7B9F-6C63-4BA0-9D53-DFC058D24DE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9D3B-883A-48AA-90AC-F48776BAC95C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7B9F-6C63-4BA0-9D53-DFC058D24DE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9D3B-883A-48AA-90AC-F48776BAC95C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7B9F-6C63-4BA0-9D53-DFC058D24DE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9D3B-883A-48AA-90AC-F48776BAC95C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7B9F-6C63-4BA0-9D53-DFC058D24DE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9D3B-883A-48AA-90AC-F48776BAC95C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7B9F-6C63-4BA0-9D53-DFC058D24DE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9D3B-883A-48AA-90AC-F48776BAC95C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7B9F-6C63-4BA0-9D53-DFC058D24DE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9D3B-883A-48AA-90AC-F48776BAC95C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7B9F-6C63-4BA0-9D53-DFC058D24DE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9D3B-883A-48AA-90AC-F48776BAC95C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7B9F-6C63-4BA0-9D53-DFC058D24DE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9D3B-883A-48AA-90AC-F48776BAC95C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7B9F-6C63-4BA0-9D53-DFC058D24DE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9D3B-883A-48AA-90AC-F48776BAC95C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7B9F-6C63-4BA0-9D53-DFC058D24DE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99D3B-883A-48AA-90AC-F48776BAC95C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67B9F-6C63-4BA0-9D53-DFC058D24DE7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932040" y="1844824"/>
            <a:ext cx="4067944" cy="2664296"/>
          </a:xfrm>
        </p:spPr>
        <p:txBody>
          <a:bodyPr>
            <a:normAutofit/>
          </a:bodyPr>
          <a:lstStyle/>
          <a:p>
            <a:r>
              <a:rPr lang="hu-HU" dirty="0" smtClean="0"/>
              <a:t>Madách Imre: Útravaló verseimmel</a:t>
            </a:r>
            <a:endParaRPr lang="hu-HU" dirty="0"/>
          </a:p>
        </p:txBody>
      </p:sp>
      <p:pic>
        <p:nvPicPr>
          <p:cNvPr id="15362" name="Picture 2" descr="Képtalálat a következőre: „madach imre”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48680"/>
            <a:ext cx="5173088" cy="60431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75856" y="274638"/>
            <a:ext cx="5410944" cy="1143000"/>
          </a:xfrm>
        </p:spPr>
        <p:txBody>
          <a:bodyPr/>
          <a:lstStyle/>
          <a:p>
            <a:r>
              <a:rPr lang="hu-HU" dirty="0" smtClean="0"/>
              <a:t>Amit tudni kell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2204864"/>
            <a:ext cx="7056784" cy="3921299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Lírai költeményeimnek gyűjteményes kiadása elé írtam </a:t>
            </a:r>
            <a:r>
              <a:rPr lang="hu-HU" b="1" dirty="0" smtClean="0"/>
              <a:t>Útravaló verseimmel</a:t>
            </a:r>
            <a:r>
              <a:rPr lang="hu-HU" dirty="0" smtClean="0"/>
              <a:t> című versem</a:t>
            </a:r>
          </a:p>
          <a:p>
            <a:r>
              <a:rPr lang="hu-HU" dirty="0" smtClean="0"/>
              <a:t>Lírai műveim témái: </a:t>
            </a:r>
            <a:r>
              <a:rPr lang="hu-HU" dirty="0"/>
              <a:t>s</a:t>
            </a:r>
            <a:r>
              <a:rPr lang="hu-HU" dirty="0" smtClean="0"/>
              <a:t>zerelmi óhaj, viszonzatlan érzelmek, világbíró fájdalom, halálvágy</a:t>
            </a:r>
          </a:p>
          <a:p>
            <a:r>
              <a:rPr lang="hu-HU" dirty="0" smtClean="0"/>
              <a:t>A Lantvirágokon kívül más kötetem nem jelent meg, így ez sem</a:t>
            </a:r>
            <a:endParaRPr lang="hu-HU" dirty="0"/>
          </a:p>
        </p:txBody>
      </p:sp>
      <p:pic>
        <p:nvPicPr>
          <p:cNvPr id="13314" name="Picture 2" descr="Képtalálat a következőre: „versiras”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8640"/>
            <a:ext cx="3168352" cy="1872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 </a:t>
            </a:r>
            <a:r>
              <a:rPr lang="hu-HU" dirty="0" smtClean="0"/>
              <a:t>Minek minősíthető </a:t>
            </a:r>
            <a:r>
              <a:rPr lang="hu-HU" dirty="0"/>
              <a:t>az utolsónak szánt </a:t>
            </a:r>
            <a:r>
              <a:rPr lang="hu-HU" dirty="0" smtClean="0"/>
              <a:t>versem?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988840"/>
            <a:ext cx="8208912" cy="4137323"/>
          </a:xfrm>
        </p:spPr>
        <p:txBody>
          <a:bodyPr/>
          <a:lstStyle/>
          <a:p>
            <a:r>
              <a:rPr lang="hu-HU" dirty="0" smtClean="0"/>
              <a:t>Értékszembesítő bölcselő </a:t>
            </a:r>
            <a:r>
              <a:rPr lang="hu-HU" dirty="0"/>
              <a:t>ódában megfogalmazott ars poétikának</a:t>
            </a:r>
          </a:p>
        </p:txBody>
      </p:sp>
      <p:pic>
        <p:nvPicPr>
          <p:cNvPr id="12290" name="Picture 2" descr="Képtalálat a következőre: „versiras”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356992"/>
            <a:ext cx="5545460" cy="2951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hu-HU" dirty="0"/>
              <a:t>P</a:t>
            </a:r>
            <a:r>
              <a:rPr lang="hu-HU" dirty="0" smtClean="0"/>
              <a:t>osztmodernnek </a:t>
            </a:r>
            <a:r>
              <a:rPr lang="hu-HU" dirty="0"/>
              <a:t>is </a:t>
            </a:r>
            <a:r>
              <a:rPr lang="hu-HU" dirty="0" smtClean="0"/>
              <a:t>feltüntethető, </a:t>
            </a:r>
            <a:r>
              <a:rPr lang="hu-HU" dirty="0"/>
              <a:t>vagy éppen azon is </a:t>
            </a:r>
            <a:r>
              <a:rPr lang="hu-HU" dirty="0" smtClean="0"/>
              <a:t>túlmutató </a:t>
            </a:r>
            <a:r>
              <a:rPr lang="hu-HU" dirty="0"/>
              <a:t>állítást </a:t>
            </a:r>
            <a:r>
              <a:rPr lang="hu-HU" dirty="0" smtClean="0"/>
              <a:t>fogalmazok </a:t>
            </a:r>
            <a:r>
              <a:rPr lang="hu-HU" dirty="0"/>
              <a:t>meg: befogadás nélkül nincs </a:t>
            </a:r>
            <a:r>
              <a:rPr lang="hu-HU" dirty="0" smtClean="0"/>
              <a:t>műalkotás</a:t>
            </a:r>
            <a:r>
              <a:rPr lang="hu-HU" dirty="0"/>
              <a:t>. S ennek a befogadásnak „közönséginek” is, „kritikainak” is kell lennie </a:t>
            </a:r>
            <a:r>
              <a:rPr lang="hu-HU" dirty="0" smtClean="0"/>
              <a:t>egyszerre</a:t>
            </a:r>
            <a:endParaRPr lang="hu-HU" dirty="0"/>
          </a:p>
          <a:p>
            <a:r>
              <a:rPr lang="hu-HU" dirty="0" smtClean="0"/>
              <a:t>Művészetelméletemnek lényege </a:t>
            </a:r>
            <a:r>
              <a:rPr lang="hu-HU" dirty="0"/>
              <a:t>kerekedik mondatokká a </a:t>
            </a:r>
            <a:r>
              <a:rPr lang="hu-HU" dirty="0" smtClean="0"/>
              <a:t>pillérként </a:t>
            </a:r>
            <a:r>
              <a:rPr lang="hu-HU" dirty="0"/>
              <a:t>kiemelt versszakokban: </a:t>
            </a:r>
            <a:r>
              <a:rPr lang="hu-HU" dirty="0" smtClean="0"/>
              <a:t>folyamatos önképzéssel </a:t>
            </a:r>
            <a:r>
              <a:rPr lang="hu-HU" dirty="0"/>
              <a:t>kell </a:t>
            </a:r>
            <a:r>
              <a:rPr lang="hu-HU" dirty="0" smtClean="0"/>
              <a:t>felnőnöm témámhoz, eszközeimhez</a:t>
            </a:r>
            <a:r>
              <a:rPr lang="hu-HU" dirty="0"/>
              <a:t>, </a:t>
            </a:r>
            <a:r>
              <a:rPr lang="hu-HU" dirty="0" smtClean="0"/>
              <a:t>befogadóimhoz</a:t>
            </a:r>
            <a:r>
              <a:rPr lang="hu-HU" dirty="0"/>
              <a:t>!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2286000" y="255183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395536" y="1988840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600" dirty="0" smtClean="0"/>
              <a:t>Számomra a romantika életérzést és stílust is jelentett. „</a:t>
            </a:r>
            <a:r>
              <a:rPr lang="hu-HU" sz="3600" i="1" dirty="0" smtClean="0"/>
              <a:t>Érzéketlennek tartanak, s</a:t>
            </a:r>
            <a:br>
              <a:rPr lang="hu-HU" sz="3600" i="1" dirty="0" smtClean="0"/>
            </a:br>
            <a:r>
              <a:rPr lang="hu-HU" sz="3600" i="1" dirty="0" smtClean="0"/>
              <a:t>nagyon is romantikus vagyok, bajom, hogy soha sem találok, ki megért"</a:t>
            </a:r>
            <a:r>
              <a:rPr lang="hu-HU" sz="3600" dirty="0" smtClean="0"/>
              <a:t> </a:t>
            </a:r>
            <a:endParaRPr lang="hu-HU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87</Words>
  <Application>Microsoft Office PowerPoint</Application>
  <PresentationFormat>Diavetítés a képernyőre (4:3 oldalarány)</PresentationFormat>
  <Paragraphs>11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Madách Imre: Útravaló verseimmel</vt:lpstr>
      <vt:lpstr>Amit tudni kell</vt:lpstr>
      <vt:lpstr> Minek minősíthető az utolsónak szánt versem?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Gergő</dc:creator>
  <cp:lastModifiedBy>Várkonyi Gabriella</cp:lastModifiedBy>
  <cp:revision>4</cp:revision>
  <dcterms:created xsi:type="dcterms:W3CDTF">2018-03-10T05:20:15Z</dcterms:created>
  <dcterms:modified xsi:type="dcterms:W3CDTF">2018-03-10T06:29:33Z</dcterms:modified>
</cp:coreProperties>
</file>